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90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91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92" r:id="rId35"/>
    <p:sldId id="295" r:id="rId36"/>
    <p:sldId id="293" r:id="rId37"/>
    <p:sldId id="294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0" d="100"/>
          <a:sy n="120" d="100"/>
        </p:scale>
        <p:origin x="55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CAC4-51B1-44FF-A8F9-01D24A887898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532C3-A2DD-426C-9EF0-10AF06CD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2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CAC4-51B1-44FF-A8F9-01D24A887898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532C3-A2DD-426C-9EF0-10AF06CD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61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CAC4-51B1-44FF-A8F9-01D24A887898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532C3-A2DD-426C-9EF0-10AF06CD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10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CAC4-51B1-44FF-A8F9-01D24A887898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532C3-A2DD-426C-9EF0-10AF06CD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72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CAC4-51B1-44FF-A8F9-01D24A887898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532C3-A2DD-426C-9EF0-10AF06CD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8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CAC4-51B1-44FF-A8F9-01D24A887898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532C3-A2DD-426C-9EF0-10AF06CD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5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CAC4-51B1-44FF-A8F9-01D24A887898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532C3-A2DD-426C-9EF0-10AF06CD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CAC4-51B1-44FF-A8F9-01D24A887898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532C3-A2DD-426C-9EF0-10AF06CD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20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CAC4-51B1-44FF-A8F9-01D24A887898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532C3-A2DD-426C-9EF0-10AF06CD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80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CAC4-51B1-44FF-A8F9-01D24A887898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532C3-A2DD-426C-9EF0-10AF06CD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18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CAC4-51B1-44FF-A8F9-01D24A887898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532C3-A2DD-426C-9EF0-10AF06CD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5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FCAC4-51B1-44FF-A8F9-01D24A887898}" type="datetimeFigureOut">
              <a:rPr lang="en-US" smtClean="0"/>
              <a:t>6/23/2017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532C3-A2DD-426C-9EF0-10AF06CDD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29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1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8244980" cy="5721992"/>
          </a:xfrm>
        </p:spPr>
      </p:pic>
    </p:spTree>
    <p:extLst>
      <p:ext uri="{BB962C8B-B14F-4D97-AF65-F5344CB8AC3E}">
        <p14:creationId xmlns:p14="http://schemas.microsoft.com/office/powerpoint/2010/main" val="306416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10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"/>
            <a:ext cx="8739320" cy="5943600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445" y="303473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43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11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"/>
            <a:ext cx="8459450" cy="6430116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786" y="226838"/>
            <a:ext cx="1411385" cy="68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91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12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8826601" cy="4114800"/>
          </a:xfr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604" y="990600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68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13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0"/>
            <a:ext cx="8599161" cy="4934355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788" y="764631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567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14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66800"/>
            <a:ext cx="8799761" cy="4102288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033" y="1066769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81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15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57804"/>
            <a:ext cx="8596588" cy="5606765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788" y="351179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308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16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17" y="381000"/>
            <a:ext cx="8528871" cy="5562600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180" y="375032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260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17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28"/>
          <a:stretch/>
        </p:blipFill>
        <p:spPr>
          <a:xfrm>
            <a:off x="228600" y="228601"/>
            <a:ext cx="8526601" cy="6115049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670" y="223963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032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18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0"/>
          <a:stretch/>
        </p:blipFill>
        <p:spPr>
          <a:xfrm>
            <a:off x="228600" y="228600"/>
            <a:ext cx="8686800" cy="6086475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641" y="216012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89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19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26"/>
          <a:stretch/>
        </p:blipFill>
        <p:spPr>
          <a:xfrm>
            <a:off x="228600" y="228599"/>
            <a:ext cx="8686800" cy="6134101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641" y="223963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396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2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49"/>
          <a:stretch/>
        </p:blipFill>
        <p:spPr>
          <a:xfrm>
            <a:off x="381000" y="381000"/>
            <a:ext cx="8382000" cy="6193221"/>
          </a:xfr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166" y="383058"/>
            <a:ext cx="1428793" cy="698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295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20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19200"/>
            <a:ext cx="8799761" cy="4102288"/>
          </a:xfr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984" y="1209887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64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21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04"/>
          <a:stretch/>
        </p:blipFill>
        <p:spPr>
          <a:xfrm>
            <a:off x="304800" y="228600"/>
            <a:ext cx="8539812" cy="6048375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011" y="228600"/>
            <a:ext cx="1411761" cy="68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82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22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20882"/>
            <a:ext cx="8686800" cy="5683530"/>
          </a:xfr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497" y="526101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761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23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10"/>
          <a:stretch/>
        </p:blipFill>
        <p:spPr>
          <a:xfrm>
            <a:off x="228600" y="228600"/>
            <a:ext cx="8691179" cy="6048375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690" y="231914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01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24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33"/>
          <a:stretch/>
        </p:blipFill>
        <p:spPr>
          <a:xfrm>
            <a:off x="304800" y="228601"/>
            <a:ext cx="8581410" cy="6000750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886" y="231914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8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25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19"/>
          <a:stretch/>
        </p:blipFill>
        <p:spPr>
          <a:xfrm>
            <a:off x="228600" y="228600"/>
            <a:ext cx="8610600" cy="5953125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278" y="231914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086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26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69"/>
          <a:stretch/>
        </p:blipFill>
        <p:spPr>
          <a:xfrm>
            <a:off x="228600" y="228599"/>
            <a:ext cx="8686800" cy="6019801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837" y="231914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563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27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19200"/>
            <a:ext cx="8799761" cy="4102288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033" y="1217838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28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28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85"/>
          <a:stretch/>
        </p:blipFill>
        <p:spPr>
          <a:xfrm>
            <a:off x="228600" y="228600"/>
            <a:ext cx="8686800" cy="5981700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690" y="231914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72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29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800"/>
            <a:ext cx="8610600" cy="5507369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486" y="292563"/>
            <a:ext cx="1180821" cy="57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736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3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1" y="1292365"/>
            <a:ext cx="8747037" cy="4151033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837" y="1297348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85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30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15"/>
          <a:stretch/>
        </p:blipFill>
        <p:spPr>
          <a:xfrm>
            <a:off x="228600" y="228600"/>
            <a:ext cx="8686800" cy="6067425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739" y="231914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42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31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19"/>
          <a:stretch/>
        </p:blipFill>
        <p:spPr>
          <a:xfrm>
            <a:off x="228600" y="152400"/>
            <a:ext cx="8763000" cy="6029325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298" y="152404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56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32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87" y="1075689"/>
            <a:ext cx="8383225" cy="4584385"/>
          </a:xfrm>
        </p:spPr>
      </p:pic>
    </p:spTree>
    <p:extLst>
      <p:ext uri="{BB962C8B-B14F-4D97-AF65-F5344CB8AC3E}">
        <p14:creationId xmlns:p14="http://schemas.microsoft.com/office/powerpoint/2010/main" val="96667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33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457200"/>
            <a:ext cx="8690678" cy="5768211"/>
          </a:xfrm>
        </p:spPr>
      </p:pic>
    </p:spTree>
    <p:extLst>
      <p:ext uri="{BB962C8B-B14F-4D97-AF65-F5344CB8AC3E}">
        <p14:creationId xmlns:p14="http://schemas.microsoft.com/office/powerpoint/2010/main" val="153258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34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0"/>
          <a:stretch/>
        </p:blipFill>
        <p:spPr>
          <a:xfrm>
            <a:off x="304800" y="228600"/>
            <a:ext cx="8458200" cy="6019800"/>
          </a:xfrm>
        </p:spPr>
      </p:pic>
    </p:spTree>
    <p:extLst>
      <p:ext uri="{BB962C8B-B14F-4D97-AF65-F5344CB8AC3E}">
        <p14:creationId xmlns:p14="http://schemas.microsoft.com/office/powerpoint/2010/main" val="182739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35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26" y="1173736"/>
            <a:ext cx="8719174" cy="4078735"/>
          </a:xfrm>
        </p:spPr>
      </p:pic>
    </p:spTree>
    <p:extLst>
      <p:ext uri="{BB962C8B-B14F-4D97-AF65-F5344CB8AC3E}">
        <p14:creationId xmlns:p14="http://schemas.microsoft.com/office/powerpoint/2010/main" val="127957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36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87" y="1407090"/>
            <a:ext cx="8383225" cy="3921582"/>
          </a:xfrm>
        </p:spPr>
      </p:pic>
    </p:spTree>
    <p:extLst>
      <p:ext uri="{BB962C8B-B14F-4D97-AF65-F5344CB8AC3E}">
        <p14:creationId xmlns:p14="http://schemas.microsoft.com/office/powerpoint/2010/main" val="371037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37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87" y="1407090"/>
            <a:ext cx="8383225" cy="3921582"/>
          </a:xfrm>
        </p:spPr>
      </p:pic>
    </p:spTree>
    <p:extLst>
      <p:ext uri="{BB962C8B-B14F-4D97-AF65-F5344CB8AC3E}">
        <p14:creationId xmlns:p14="http://schemas.microsoft.com/office/powerpoint/2010/main" val="369305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4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63"/>
          <a:stretch/>
        </p:blipFill>
        <p:spPr>
          <a:xfrm>
            <a:off x="262759" y="492317"/>
            <a:ext cx="8652641" cy="5908484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739" y="494297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13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5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19201"/>
            <a:ext cx="8763000" cy="4102288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327" y="1217838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327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6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8534400" cy="5804235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180" y="382983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29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7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0"/>
            <a:ext cx="8610600" cy="5770637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788" y="454542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298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8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20"/>
          <a:stretch/>
        </p:blipFill>
        <p:spPr>
          <a:xfrm>
            <a:off x="228600" y="288842"/>
            <a:ext cx="8610600" cy="6238082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180" y="287571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651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B6AE-E1BF-994E-8E90-6BA7B36DE5DD}" type="slidenum">
              <a:rPr lang="en-US" smtClean="0"/>
              <a:t>9</a:t>
            </a:fld>
            <a:endParaRPr lang="en-US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64"/>
          <a:stretch/>
        </p:blipFill>
        <p:spPr>
          <a:xfrm>
            <a:off x="152400" y="228600"/>
            <a:ext cx="8763000" cy="6302493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788" y="231914"/>
            <a:ext cx="1298903" cy="63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180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4112</TotalTime>
  <Words>37</Words>
  <Application>Microsoft Office PowerPoint</Application>
  <PresentationFormat>On-screen Show (4:3)</PresentationFormat>
  <Paragraphs>37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DHHS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 Janzen</dc:creator>
  <cp:lastModifiedBy>G Janzen</cp:lastModifiedBy>
  <cp:revision>10</cp:revision>
  <dcterms:created xsi:type="dcterms:W3CDTF">2017-06-23T15:38:32Z</dcterms:created>
  <dcterms:modified xsi:type="dcterms:W3CDTF">2017-06-26T12:11:15Z</dcterms:modified>
</cp:coreProperties>
</file>